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30" r:id="rId2"/>
    <p:sldId id="444" r:id="rId3"/>
    <p:sldId id="439" r:id="rId4"/>
    <p:sldId id="442" r:id="rId5"/>
    <p:sldId id="436" r:id="rId6"/>
    <p:sldId id="443" r:id="rId7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2 TANQUES DE BOMBA DE AGUA (NO INCLUYE SUMINISTRO DE TANQUES) EN CUARTO DE BOMBAS.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 smtClean="0"/>
              <a:t>30/8/2021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7422" y="447308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94297" y="40864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TANQUE 1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99" y="1209308"/>
            <a:ext cx="3504423" cy="46725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7" y="1209308"/>
            <a:ext cx="3504423" cy="46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55177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5266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TANQUE 1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60" y="1128713"/>
            <a:ext cx="3488701" cy="4651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128713"/>
            <a:ext cx="3488701" cy="46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8473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NIPLE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41" y="1246734"/>
            <a:ext cx="3547281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7421" y="61766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2068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</a:t>
            </a:r>
            <a:r>
              <a:rPr lang="en-US" dirty="0" smtClean="0"/>
              <a:t>TANQUE 2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62" y="1286642"/>
            <a:ext cx="2894919" cy="45937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91" y="1286641"/>
            <a:ext cx="3031367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6908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TANQUE 2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793" y="1214664"/>
            <a:ext cx="3411616" cy="47615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8" y="1214663"/>
            <a:ext cx="3106415" cy="47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545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32978</TotalTime>
  <Words>122</Words>
  <Application>Microsoft Office PowerPoint</Application>
  <PresentationFormat>Presentación en pantalla (4:3)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TANQUE 1</vt:lpstr>
      <vt:lpstr>INSTALACIÓN DE TANQUE 1</vt:lpstr>
      <vt:lpstr>INSTALACIÓN DE NIPLE</vt:lpstr>
      <vt:lpstr>DESMONTAJE DE TANQUE 2</vt:lpstr>
      <vt:lpstr>INSTALACIÓN DE TANQUE 2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502</cp:revision>
  <cp:lastPrinted>2009-09-18T02:25:51Z</cp:lastPrinted>
  <dcterms:created xsi:type="dcterms:W3CDTF">2007-05-31T16:27:58Z</dcterms:created>
  <dcterms:modified xsi:type="dcterms:W3CDTF">2021-09-01T22:00:44Z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